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61" r:id="rId4"/>
    <p:sldId id="275" r:id="rId5"/>
    <p:sldId id="278" r:id="rId6"/>
    <p:sldId id="279" r:id="rId7"/>
    <p:sldId id="276" r:id="rId8"/>
    <p:sldId id="277" r:id="rId9"/>
    <p:sldId id="273" r:id="rId10"/>
  </p:sldIdLst>
  <p:sldSz cx="12192000" cy="6858000"/>
  <p:notesSz cx="6858000" cy="9144000"/>
  <p:embeddedFontLst>
    <p:embeddedFont>
      <p:font typeface="Rubik" panose="020B0604020202020204" charset="-79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2f85vihwAQUb9jGFagBPlIzcC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>
        <p:scale>
          <a:sx n="115" d="100"/>
          <a:sy n="115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9040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-Cover">
  <p:cSld name="Main-Cov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>
            <a:spLocks noGrp="1"/>
          </p:cNvSpPr>
          <p:nvPr>
            <p:ph type="pic" idx="2"/>
          </p:nvPr>
        </p:nvSpPr>
        <p:spPr>
          <a:xfrm>
            <a:off x="9463931" y="481330"/>
            <a:ext cx="2170734" cy="21716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>
            <a:spLocks noGrp="1"/>
          </p:cNvSpPr>
          <p:nvPr>
            <p:ph type="pic" idx="3"/>
          </p:nvPr>
        </p:nvSpPr>
        <p:spPr>
          <a:xfrm>
            <a:off x="5922825" y="2170224"/>
            <a:ext cx="4247931" cy="4249723"/>
          </a:xfrm>
          <a:prstGeom prst="ellipse">
            <a:avLst/>
          </a:prstGeom>
          <a:solidFill>
            <a:srgbClr val="222A3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" name="Google Shape;14;p24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" name="Google Shape;15;p24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 u="none" strike="noStrike" cap="none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5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5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>
            <a:spLocks noGrp="1"/>
          </p:cNvSpPr>
          <p:nvPr>
            <p:ph type="pic" idx="2"/>
          </p:nvPr>
        </p:nvSpPr>
        <p:spPr>
          <a:xfrm>
            <a:off x="826624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>
            <a:spLocks noGrp="1"/>
          </p:cNvSpPr>
          <p:nvPr>
            <p:ph type="pic" idx="3"/>
          </p:nvPr>
        </p:nvSpPr>
        <p:spPr>
          <a:xfrm>
            <a:off x="47041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7"/>
          <p:cNvSpPr>
            <a:spLocks noGrp="1"/>
          </p:cNvSpPr>
          <p:nvPr>
            <p:ph type="pic" idx="4"/>
          </p:nvPr>
        </p:nvSpPr>
        <p:spPr>
          <a:xfrm>
            <a:off x="83617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7"/>
          <p:cNvSpPr>
            <a:spLocks noGrp="1"/>
          </p:cNvSpPr>
          <p:nvPr>
            <p:ph type="pic" idx="5"/>
          </p:nvPr>
        </p:nvSpPr>
        <p:spPr>
          <a:xfrm>
            <a:off x="826624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27"/>
          <p:cNvSpPr>
            <a:spLocks noGrp="1"/>
          </p:cNvSpPr>
          <p:nvPr>
            <p:ph type="pic" idx="6"/>
          </p:nvPr>
        </p:nvSpPr>
        <p:spPr>
          <a:xfrm>
            <a:off x="47041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>
            <a:spLocks noGrp="1"/>
          </p:cNvSpPr>
          <p:nvPr>
            <p:ph type="pic" idx="7"/>
          </p:nvPr>
        </p:nvSpPr>
        <p:spPr>
          <a:xfrm>
            <a:off x="83617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Google Shape;31;p27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27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ubik"/>
              <a:buNone/>
              <a:defRPr sz="4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edu.tatar.ru/kirov/org6882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lt/i/Z0FtJn1QnHJBXA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s://edu.tatar.ru/kirov/org6882/page5213477.htm" TargetMode="Externa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du.tatar.ru/kirov/org6882/page4428540.htm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/>
          <p:nvPr/>
        </p:nvSpPr>
        <p:spPr>
          <a:xfrm>
            <a:off x="-59808" y="-33868"/>
            <a:ext cx="12200467" cy="6891868"/>
          </a:xfrm>
          <a:custGeom>
            <a:avLst/>
            <a:gdLst/>
            <a:ahLst/>
            <a:cxnLst/>
            <a:rect l="l" t="t" r="r" b="b"/>
            <a:pathLst>
              <a:path w="12200467" h="6891867" extrusionOk="0">
                <a:moveTo>
                  <a:pt x="0" y="33867"/>
                </a:moveTo>
                <a:lnTo>
                  <a:pt x="0" y="33867"/>
                </a:lnTo>
                <a:lnTo>
                  <a:pt x="7399867" y="33867"/>
                </a:lnTo>
                <a:lnTo>
                  <a:pt x="12200467" y="0"/>
                </a:lnTo>
                <a:cubicBezTo>
                  <a:pt x="10600267" y="2297289"/>
                  <a:pt x="7933267" y="1444978"/>
                  <a:pt x="7399867" y="6891867"/>
                </a:cubicBezTo>
                <a:lnTo>
                  <a:pt x="7399867" y="6891867"/>
                </a:lnTo>
                <a:lnTo>
                  <a:pt x="0" y="6891867"/>
                </a:lnTo>
                <a:lnTo>
                  <a:pt x="0" y="6891867"/>
                </a:lnTo>
                <a:lnTo>
                  <a:pt x="0" y="338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69" name="Google Shape;69;p1"/>
          <p:cNvSpPr/>
          <p:nvPr/>
        </p:nvSpPr>
        <p:spPr>
          <a:xfrm rot="5400000">
            <a:off x="8357187" y="1218926"/>
            <a:ext cx="3140058" cy="2901396"/>
          </a:xfrm>
          <a:prstGeom prst="arc">
            <a:avLst>
              <a:gd name="adj1" fmla="val 14027443"/>
              <a:gd name="adj2" fmla="val 52884"/>
            </a:avLst>
          </a:prstGeom>
          <a:noFill/>
          <a:ln w="28575" cap="flat" cmpd="sng">
            <a:solidFill>
              <a:srgbClr val="E8B4A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" name="Google Shape;70;p1"/>
          <p:cNvSpPr txBox="1"/>
          <p:nvPr/>
        </p:nvSpPr>
        <p:spPr>
          <a:xfrm>
            <a:off x="1183534" y="1437719"/>
            <a:ext cx="4445000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0" b="1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266007" y="1587731"/>
            <a:ext cx="7523018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  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Краткая презентация </a:t>
            </a:r>
            <a:endParaRPr lang="ru-RU" sz="4000" b="1" dirty="0" smtClean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Адаптированной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основной образовательной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программы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дошкольного образования для детей с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расстройствами аутистического </a:t>
            </a:r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спектра </a:t>
            </a:r>
            <a:endParaRPr lang="ru-RU" sz="2400" b="1" smtClean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  <a:p>
            <a:pPr lvl="0" algn="ctr"/>
            <a:r>
              <a:rPr lang="ru-RU" sz="2400" b="1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«Детский сад №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7 комбинированного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вида»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Кировского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района г. Казани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</p:txBody>
      </p:sp>
      <p:sp>
        <p:nvSpPr>
          <p:cNvPr id="75" name="Google Shape;75;p1"/>
          <p:cNvSpPr txBox="1"/>
          <p:nvPr/>
        </p:nvSpPr>
        <p:spPr>
          <a:xfrm>
            <a:off x="14051666" y="195612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2316923" y="528795"/>
            <a:ext cx="318900" cy="321900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784" y="4465758"/>
            <a:ext cx="298121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9"/>
          <p:cNvSpPr/>
          <p:nvPr/>
        </p:nvSpPr>
        <p:spPr>
          <a:xfrm>
            <a:off x="0" y="0"/>
            <a:ext cx="4148667" cy="6858000"/>
          </a:xfrm>
          <a:prstGeom prst="rect">
            <a:avLst/>
          </a:prstGeom>
          <a:solidFill>
            <a:srgbClr val="F7E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4614180" y="230740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42117" y="1054861"/>
            <a:ext cx="5311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открытия: 2020 год.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на сайте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«Электронное образование РТ»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edu.tatar.ru/kirov/org6882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420076, г. Казань,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жилой комплекс  «Залесный Сити»,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Гавриила Державина д. 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8-(843) 590-08-68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Ds7.Kir@tatar.ru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18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МБДОУ «Детский сад №7»: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фонетико-фонематические нарушения речи;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развития;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расстройством аутистического спектра.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(Федерального, регионального и муниципального уровней)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локальные акты организации, регламентирующие инклюзивное образование обучающихся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edu.tatar.ru/kirov/org6882/page5213477.htm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1" y="1297780"/>
            <a:ext cx="5340350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371" y="539520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Видео-визитка детского сада</a:t>
            </a:r>
          </a:p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disk.yandex.lt/i/Z0FtJn1QnHJBXA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2198024"/>
            <a:ext cx="22542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3686350"/>
            <a:ext cx="26828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524280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111017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833" y="1067330"/>
            <a:ext cx="1082472" cy="108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/>
          <p:nvPr/>
        </p:nvSpPr>
        <p:spPr>
          <a:xfrm>
            <a:off x="150801" y="215137"/>
            <a:ext cx="12192000" cy="6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Обеспечение доступной архитектурной среды </a:t>
            </a:r>
          </a:p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«Детский сад №7»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7804" y="1190679"/>
            <a:ext cx="66280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 МБДОУ «Детский сад №7» обеспечивает создание специальных условий воспитания, обучения, позволяющих учитывать особые образовательные потребности детей с ограниченными возможностями здоровья (ОВЗ). Все мероприятия, созданные по доступной среде в детском саду представлены в Паспорте доступности на официальной странице детского сада на сайте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u="sng" dirty="0">
                <a:hlinkClick r:id="rId3"/>
              </a:rPr>
              <a:t>https://edu.tatar.ru/kirov/org6882/page4428540.htm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4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043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6" y="2488809"/>
            <a:ext cx="3560762" cy="184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43" y="4472363"/>
            <a:ext cx="3560762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488" y="682065"/>
            <a:ext cx="2474912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005" y="3528452"/>
            <a:ext cx="2616200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698" y="0"/>
            <a:ext cx="265730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19" y="432263"/>
            <a:ext cx="83542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Программа разработана в соответствии с </a:t>
            </a:r>
            <a:endParaRPr lang="ru-RU" dirty="0"/>
          </a:p>
          <a:p>
            <a:pPr indent="45720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СТАНДАРТОМ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ФГОС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ФАОП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82" y="523722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4622" y="3136613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1548505"/>
            <a:ext cx="2024927" cy="202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4183252"/>
            <a:ext cx="1923294" cy="179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1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-15875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479" y="528317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65" y="723207"/>
            <a:ext cx="85787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реализации Программы: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дошкольного  образования, определяемых общими и особыми потребностями  обучающегося раннего и дошкольного возраста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индивидуальными особенностями его развития и состояния здоровья.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содействует взаимопониманию и сотрудничеству между  людьми, способствует реализации прав обучающихся дошкольного  возраста на получение доступного и качественного образования,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способностей каждого ребенка, формирование и  развитие личности ребенка в соответствии с принятыми в семье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 духовно-нравственными и социокультурными ценностями в  целях интеллектуального, духовно-нравственного, творческого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 человека, удовлетворения его образовательных  потребностей и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136711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578" y="216131"/>
            <a:ext cx="8088284" cy="10474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 к формированию программы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984" y="5287097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8145" y="1446416"/>
            <a:ext cx="83958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содержание и организацию образовательной деятельности на  уровне дошкольного образования для обучающихся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личности детей дошкольного возраста в  различных видах общения и деятельности с учетом их возрастных,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индивидуальных, психологических и физиологических особенностей;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как программа психолого-педагогической поддержки  позитивной социализации и индивидуализации, развития личности детей  дошкольного возраста и определяет комплекс основных характеристик  дошкольного образования (базовые объем, содержание и планируемые  результаты освоения Программы).</a:t>
            </a:r>
          </a:p>
        </p:txBody>
      </p:sp>
    </p:spTree>
    <p:extLst>
      <p:ext uri="{BB962C8B-B14F-4D97-AF65-F5344CB8AC3E}">
        <p14:creationId xmlns:p14="http://schemas.microsoft.com/office/powerpoint/2010/main" val="10461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651" y="5158480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197" y="197346"/>
            <a:ext cx="88198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 соответствует ФОП ДО и обеспечивает: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и развитие ребенка дошкольного возраста как гражданина Российской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формирование основ его гражданской и культурной идентичности на доступном его возрасту содержании имеющимися средствами;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части, формируемой участниками образовательных отношений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представлены выбранные участниками образовательных отношений программы, направленные на развитие детей в образовательных областях, видах деятельности и культурных практиках (парциальные образовательные программы), отобранные с учетом приоритетных направлений, климатических особенностей, а также для обеспечения коррекции нарушений развития, и ориентированные на потребность детей и их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41066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72" y="5370513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8763" y="1123196"/>
            <a:ext cx="85371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соответствии с требованиями Стандарта состоит из трех основных разделов: целевого, содержательного и организационного.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определяет цель, задачи, планируемые результаты (целевые ориентиры), принципы и подходы к формированию Программы, значимые для разработки и реализации АООП характеристики особенностей развития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РАС.</a:t>
            </a:r>
          </a:p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обеспечивает разностороннее развитие личности, мотивации и способностей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 до 7 лет (до завершения дошкольного образования) с учетом их возрастных и индивидуальных особенностей и особых образовательных потребностей по основным направлениям развития (образовательным областям):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социально-коммуникативному развитию;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развитию.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24" y="152344"/>
            <a:ext cx="446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Структура 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9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5E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 txBox="1">
            <a:spLocks noGrp="1"/>
          </p:cNvSpPr>
          <p:nvPr>
            <p:ph type="title"/>
          </p:nvPr>
        </p:nvSpPr>
        <p:spPr>
          <a:xfrm>
            <a:off x="1188720" y="3241964"/>
            <a:ext cx="10404348" cy="78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  дошкольное образовательное учреждение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№7 комбинированного вида»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   Кировского района г . Казани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1097279" y="839586"/>
            <a:ext cx="10341033" cy="4675834"/>
          </a:xfrm>
          <a:prstGeom prst="roundRect">
            <a:avLst>
              <a:gd name="adj" fmla="val 2462"/>
            </a:avLst>
          </a:prstGeom>
          <a:noFill/>
          <a:ln w="19050" cap="flat" cmpd="sng">
            <a:solidFill>
              <a:srgbClr val="E5745B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30" name="Google Shape;330;p18"/>
          <p:cNvSpPr/>
          <p:nvPr/>
        </p:nvSpPr>
        <p:spPr>
          <a:xfrm>
            <a:off x="-58189" y="5774584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Спасибо за внимание!</a:t>
            </a:r>
          </a:p>
        </p:txBody>
      </p:sp>
      <p:sp>
        <p:nvSpPr>
          <p:cNvPr id="333" name="Google Shape;333;p18"/>
          <p:cNvSpPr/>
          <p:nvPr/>
        </p:nvSpPr>
        <p:spPr>
          <a:xfrm>
            <a:off x="9986684" y="1960890"/>
            <a:ext cx="318982" cy="321952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617" y="4992492"/>
            <a:ext cx="2154209" cy="15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A856D"/>
      </a:accent1>
      <a:accent2>
        <a:srgbClr val="F4C3B8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626</Words>
  <Application>Microsoft Office PowerPoint</Application>
  <PresentationFormat>Произвольный</PresentationFormat>
  <Paragraphs>80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Wingdings</vt:lpstr>
      <vt:lpstr>Times New Roman</vt:lpstr>
      <vt:lpstr>Rubik</vt:lpstr>
      <vt:lpstr>Calibri</vt:lpstr>
      <vt:lpstr>Tema de Office</vt:lpstr>
      <vt:lpstr>Презентация PowerPoint</vt:lpstr>
      <vt:lpstr>Информационная справка</vt:lpstr>
      <vt:lpstr>Презентация PowerPoint</vt:lpstr>
      <vt:lpstr>Презентация PowerPoint</vt:lpstr>
      <vt:lpstr>Презентация PowerPoint</vt:lpstr>
      <vt:lpstr>Основные подходы к формированию программы</vt:lpstr>
      <vt:lpstr>Презентация PowerPoint</vt:lpstr>
      <vt:lpstr>Презентация PowerPoint</vt:lpstr>
      <vt:lpstr>Муниципальное бюджетное  дошкольное образовательное учреждение   «Билингвальный детский сад №7 комбинированного вида»                 Кировского района г . Казани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</dc:creator>
  <cp:lastModifiedBy>admin</cp:lastModifiedBy>
  <cp:revision>49</cp:revision>
  <dcterms:created xsi:type="dcterms:W3CDTF">2020-04-05T17:01:18Z</dcterms:created>
  <dcterms:modified xsi:type="dcterms:W3CDTF">2024-03-18T13:22:40Z</dcterms:modified>
</cp:coreProperties>
</file>